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4"/>
  </p:sldMasterIdLst>
  <p:notesMasterIdLst>
    <p:notesMasterId r:id="rId14"/>
  </p:notesMasterIdLst>
  <p:handoutMasterIdLst>
    <p:handoutMasterId r:id="rId15"/>
  </p:handoutMasterIdLst>
  <p:sldIdLst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aw, Kevin" initials="SK" lastIdx="0" clrIdx="0">
    <p:extLst>
      <p:ext uri="{19B8F6BF-5375-455C-9EA6-DF929625EA0E}">
        <p15:presenceInfo xmlns:p15="http://schemas.microsoft.com/office/powerpoint/2012/main" userId="S-1-5-21-3985187671-3868279713-1885785201-693190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2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6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2724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FABAFA-9D90-4B6C-95A1-503043E46FAB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CC7757-6264-420F-9201-02E9A21CB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295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15EB1F-8DE4-48C3-A804-A05846A4049F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D115C9-E24C-4512-AA8B-319BB49F7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62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115C9-E24C-4512-AA8B-319BB49F77B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518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12192000" cy="457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007889"/>
            <a:ext cx="10363200" cy="1470025"/>
          </a:xfrm>
        </p:spPr>
        <p:txBody>
          <a:bodyPr/>
          <a:lstStyle>
            <a:lvl1pPr algn="ctr">
              <a:defRPr sz="4400" b="1" baseline="0">
                <a:solidFill>
                  <a:schemeClr val="tx2">
                    <a:lumMod val="50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 baseline="0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E0A0C-FFF2-4105-9F07-796FCC3D8DE3}" type="datetime1">
              <a:rPr lang="en-US" smtClean="0"/>
              <a:t>9/12/2019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353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buClr>
                <a:schemeClr val="tx2">
                  <a:lumMod val="50000"/>
                </a:schemeClr>
              </a:buClr>
              <a:defRPr/>
            </a:lvl1pPr>
            <a:lvl2pPr>
              <a:buClr>
                <a:schemeClr val="tx2">
                  <a:lumMod val="50000"/>
                </a:schemeClr>
              </a:buClr>
              <a:defRPr/>
            </a:lvl2pPr>
            <a:lvl3pPr>
              <a:buClr>
                <a:schemeClr val="tx2">
                  <a:lumMod val="50000"/>
                </a:schemeClr>
              </a:buClr>
              <a:defRPr/>
            </a:lvl3pPr>
            <a:lvl4pPr>
              <a:buClr>
                <a:schemeClr val="tx2">
                  <a:lumMod val="50000"/>
                </a:schemeClr>
              </a:buClr>
              <a:defRPr/>
            </a:lvl4pPr>
            <a:lvl5pPr>
              <a:buClr>
                <a:schemeClr val="tx2">
                  <a:lumMod val="50000"/>
                </a:schemeClr>
              </a:buCl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D68D4-D432-4190-8060-492B59F98A87}" type="datetime1">
              <a:rPr lang="en-US" smtClean="0"/>
              <a:t>9/12/2019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676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>
            <a:lvl1pPr>
              <a:buClr>
                <a:schemeClr val="tx2">
                  <a:lumMod val="50000"/>
                </a:schemeClr>
              </a:buClr>
              <a:defRPr/>
            </a:lvl1pPr>
            <a:lvl2pPr>
              <a:buClr>
                <a:schemeClr val="tx2">
                  <a:lumMod val="50000"/>
                </a:schemeClr>
              </a:buClr>
              <a:defRPr/>
            </a:lvl2pPr>
            <a:lvl3pPr>
              <a:buClr>
                <a:schemeClr val="tx2">
                  <a:lumMod val="50000"/>
                </a:schemeClr>
              </a:buClr>
              <a:defRPr/>
            </a:lvl3pPr>
            <a:lvl4pPr>
              <a:buClr>
                <a:schemeClr val="tx2">
                  <a:lumMod val="50000"/>
                </a:schemeClr>
              </a:buClr>
              <a:defRPr/>
            </a:lvl4pPr>
            <a:lvl5pPr>
              <a:buClr>
                <a:schemeClr val="tx2">
                  <a:lumMod val="50000"/>
                </a:schemeClr>
              </a:buCl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4EF83-7D73-495D-9915-41737B990DFC}" type="datetime1">
              <a:rPr lang="en-US" smtClean="0"/>
              <a:t>9/12/2019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33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812800" y="1600200"/>
            <a:ext cx="10566400" cy="4114800"/>
          </a:xfrm>
        </p:spPr>
        <p:txBody>
          <a:bodyPr/>
          <a:lstStyle>
            <a:lvl1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5pPr>
            <a:lvl6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6pPr>
            <a:lvl7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7pPr>
            <a:lvl8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8pPr>
            <a:lvl9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F2905-D7E2-4171-961B-8EB802C66F9A}" type="datetime1">
              <a:rPr lang="en-US" smtClean="0"/>
              <a:t>9/12/2019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596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1" y="4962526"/>
            <a:ext cx="10513484" cy="1362075"/>
          </a:xfrm>
        </p:spPr>
        <p:txBody>
          <a:bodyPr anchor="t"/>
          <a:lstStyle>
            <a:lvl1pPr algn="l">
              <a:defRPr sz="4000" b="1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1" y="3462339"/>
            <a:ext cx="10513484" cy="1500187"/>
          </a:xfrm>
        </p:spPr>
        <p:txBody>
          <a:bodyPr anchor="b">
            <a:normAutofit/>
          </a:bodyPr>
          <a:lstStyle>
            <a:lvl1pPr marL="0" indent="0">
              <a:buNone/>
              <a:defRPr sz="2800" baseline="0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1B47C-16BC-4A9F-9E6E-9D1F33DC8ABD}" type="datetime1">
              <a:rPr lang="en-US" smtClean="0"/>
              <a:t>9/12/2019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572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 hasCustomPrompt="1"/>
          </p:nvPr>
        </p:nvSpPr>
        <p:spPr>
          <a:xfrm>
            <a:off x="812800" y="1600200"/>
            <a:ext cx="4978400" cy="4114800"/>
          </a:xfrm>
        </p:spPr>
        <p:txBody>
          <a:bodyPr/>
          <a:lstStyle>
            <a:lvl1pPr>
              <a:buClr>
                <a:schemeClr val="tx2">
                  <a:lumMod val="50000"/>
                </a:schemeClr>
              </a:buClr>
              <a:defRPr/>
            </a:lvl1pPr>
            <a:lvl2pPr>
              <a:buClr>
                <a:schemeClr val="tx2">
                  <a:lumMod val="50000"/>
                </a:schemeClr>
              </a:buClr>
              <a:defRPr/>
            </a:lvl2pPr>
            <a:lvl3pPr>
              <a:buClr>
                <a:schemeClr val="tx2">
                  <a:lumMod val="50000"/>
                </a:schemeClr>
              </a:buClr>
              <a:defRPr/>
            </a:lvl3pPr>
            <a:lvl4pPr>
              <a:buClr>
                <a:schemeClr val="tx2">
                  <a:lumMod val="50000"/>
                </a:schemeClr>
              </a:buClr>
              <a:defRPr/>
            </a:lvl4pPr>
            <a:lvl5pPr>
              <a:buClr>
                <a:schemeClr val="tx2">
                  <a:lumMod val="50000"/>
                </a:schemeClr>
              </a:buClr>
              <a:defRPr/>
            </a:lvl5pPr>
            <a:lvl6pPr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/>
            </a:lvl6pPr>
            <a:lvl7pPr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/>
            </a:lvl7pPr>
            <a:lvl8pPr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/>
            </a:lvl8pPr>
            <a:lvl9pPr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 hasCustomPrompt="1"/>
          </p:nvPr>
        </p:nvSpPr>
        <p:spPr>
          <a:xfrm>
            <a:off x="6400800" y="1600200"/>
            <a:ext cx="4978400" cy="4114800"/>
          </a:xfrm>
        </p:spPr>
        <p:txBody>
          <a:bodyPr/>
          <a:lstStyle>
            <a:lvl1pPr>
              <a:buClr>
                <a:schemeClr val="tx2">
                  <a:lumMod val="50000"/>
                </a:schemeClr>
              </a:buClr>
              <a:defRPr/>
            </a:lvl1pPr>
            <a:lvl2pPr>
              <a:buClr>
                <a:schemeClr val="tx2">
                  <a:lumMod val="50000"/>
                </a:schemeClr>
              </a:buClr>
              <a:defRPr/>
            </a:lvl2pPr>
            <a:lvl3pPr>
              <a:buClr>
                <a:schemeClr val="tx2">
                  <a:lumMod val="50000"/>
                </a:schemeClr>
              </a:buClr>
              <a:defRPr/>
            </a:lvl3pPr>
            <a:lvl4pPr>
              <a:buClr>
                <a:schemeClr val="tx2">
                  <a:lumMod val="50000"/>
                </a:schemeClr>
              </a:buClr>
              <a:defRPr/>
            </a:lvl4pPr>
            <a:lvl5pPr>
              <a:buClr>
                <a:schemeClr val="tx2">
                  <a:lumMod val="50000"/>
                </a:schemeClr>
              </a:buClr>
              <a:defRPr/>
            </a:lvl5pPr>
            <a:lvl6pPr>
              <a:buClr>
                <a:schemeClr val="tx2">
                  <a:lumMod val="50000"/>
                </a:schemeClr>
              </a:buClr>
              <a:defRPr/>
            </a:lvl6pPr>
            <a:lvl7pPr>
              <a:buClr>
                <a:schemeClr val="tx2">
                  <a:lumMod val="50000"/>
                </a:schemeClr>
              </a:buClr>
              <a:defRPr/>
            </a:lvl7pPr>
            <a:lvl8pPr>
              <a:buClr>
                <a:schemeClr val="tx2">
                  <a:lumMod val="50000"/>
                </a:schemeClr>
              </a:buClr>
              <a:defRPr/>
            </a:lvl8pPr>
            <a:lvl9pPr>
              <a:buClr>
                <a:schemeClr val="tx2">
                  <a:lumMod val="50000"/>
                </a:schemeClr>
              </a:buClr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73DF2-DD31-447B-89F4-CEF82A94D7A7}" type="datetime1">
              <a:rPr lang="en-US" smtClean="0"/>
              <a:t>9/12/2019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17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1600200"/>
            <a:ext cx="4978400" cy="574675"/>
          </a:xfrm>
        </p:spPr>
        <p:txBody>
          <a:bodyPr anchor="b">
            <a:noAutofit/>
          </a:bodyPr>
          <a:lstStyle>
            <a:lvl1pPr marL="0" indent="0">
              <a:buNone/>
              <a:defRPr sz="2400" b="0" i="0" baseline="0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812800" y="2209800"/>
            <a:ext cx="4978400" cy="3505200"/>
          </a:xfrm>
        </p:spPr>
        <p:txBody>
          <a:bodyPr/>
          <a:lstStyle>
            <a:lvl1pPr>
              <a:buClr>
                <a:schemeClr val="tx2">
                  <a:lumMod val="50000"/>
                </a:schemeClr>
              </a:buClr>
              <a:defRPr sz="1800"/>
            </a:lvl1pPr>
            <a:lvl2pPr>
              <a:buClr>
                <a:schemeClr val="tx2">
                  <a:lumMod val="50000"/>
                </a:schemeClr>
              </a:buClr>
              <a:defRPr sz="1800"/>
            </a:lvl2pPr>
            <a:lvl3pPr>
              <a:buClr>
                <a:schemeClr val="tx2">
                  <a:lumMod val="50000"/>
                </a:schemeClr>
              </a:buClr>
              <a:defRPr sz="1800"/>
            </a:lvl3pPr>
            <a:lvl4pPr>
              <a:buClr>
                <a:schemeClr val="tx2">
                  <a:lumMod val="50000"/>
                </a:schemeClr>
              </a:buClr>
              <a:defRPr sz="1800"/>
            </a:lvl4pPr>
            <a:lvl5pPr>
              <a:buClr>
                <a:schemeClr val="tx2">
                  <a:lumMod val="50000"/>
                </a:schemeClr>
              </a:buClr>
              <a:defRPr sz="1800"/>
            </a:lvl5pPr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1600200"/>
            <a:ext cx="4978400" cy="574675"/>
          </a:xfrm>
        </p:spPr>
        <p:txBody>
          <a:bodyPr anchor="b">
            <a:noAutofit/>
          </a:bodyPr>
          <a:lstStyle>
            <a:lvl1pPr marL="0" indent="0">
              <a:buNone/>
              <a:defRPr sz="2400" b="0" i="0" baseline="0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400800" y="2209800"/>
            <a:ext cx="4978400" cy="3505200"/>
          </a:xfrm>
        </p:spPr>
        <p:txBody>
          <a:bodyPr/>
          <a:lstStyle>
            <a:lvl1pPr>
              <a:buClr>
                <a:schemeClr val="tx2">
                  <a:lumMod val="50000"/>
                </a:schemeClr>
              </a:buClr>
              <a:defRPr sz="1800"/>
            </a:lvl1pPr>
            <a:lvl2pPr>
              <a:buClr>
                <a:schemeClr val="tx2">
                  <a:lumMod val="50000"/>
                </a:schemeClr>
              </a:buClr>
              <a:defRPr sz="1800"/>
            </a:lvl2pPr>
            <a:lvl3pPr>
              <a:buClr>
                <a:schemeClr val="tx2">
                  <a:lumMod val="50000"/>
                </a:schemeClr>
              </a:buClr>
              <a:defRPr sz="1800"/>
            </a:lvl3pPr>
            <a:lvl4pPr>
              <a:buClr>
                <a:schemeClr val="tx2">
                  <a:lumMod val="50000"/>
                </a:schemeClr>
              </a:buClr>
              <a:defRPr sz="1800"/>
            </a:lvl4pPr>
            <a:lvl5pPr>
              <a:buClr>
                <a:schemeClr val="tx2">
                  <a:lumMod val="50000"/>
                </a:schemeClr>
              </a:buClr>
              <a:defRPr sz="1800"/>
            </a:lvl5pPr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1BB0C-CFA8-4A1F-9AAE-D6B32E8256E7}" type="datetime1">
              <a:rPr lang="en-US" smtClean="0"/>
              <a:t>9/12/2019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747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2348D-B72F-4FC3-A127-851C5E7B3A9E}" type="datetime1">
              <a:rPr lang="en-US" smtClean="0"/>
              <a:t>9/12/2019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309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6EB1B-704A-4D5E-8D5F-456104532486}" type="datetime1">
              <a:rPr lang="en-US" smtClean="0"/>
              <a:t>9/12/2019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439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864" y="1447800"/>
            <a:ext cx="3962400" cy="1097280"/>
          </a:xfrm>
        </p:spPr>
        <p:txBody>
          <a:bodyPr anchor="b"/>
          <a:lstStyle>
            <a:lvl1pPr algn="l">
              <a:defRPr sz="2600" b="1" i="0" cap="none" baseline="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5283200" y="1447800"/>
            <a:ext cx="6197600" cy="4267200"/>
          </a:xfrm>
        </p:spPr>
        <p:txBody>
          <a:bodyPr/>
          <a:lstStyle>
            <a:lvl1pPr>
              <a:buClr>
                <a:schemeClr val="tx2">
                  <a:lumMod val="50000"/>
                </a:schemeClr>
              </a:buClr>
              <a:defRPr/>
            </a:lvl1pPr>
            <a:lvl2pPr>
              <a:buClr>
                <a:schemeClr val="tx2">
                  <a:lumMod val="50000"/>
                </a:schemeClr>
              </a:buClr>
              <a:defRPr/>
            </a:lvl2pPr>
            <a:lvl3pPr>
              <a:buClr>
                <a:schemeClr val="tx2">
                  <a:lumMod val="50000"/>
                </a:schemeClr>
              </a:buClr>
              <a:defRPr/>
            </a:lvl3pPr>
            <a:lvl4pPr>
              <a:buClr>
                <a:schemeClr val="tx2">
                  <a:lumMod val="50000"/>
                </a:schemeClr>
              </a:buClr>
              <a:defRPr/>
            </a:lvl4pPr>
            <a:lvl5pPr>
              <a:buClr>
                <a:schemeClr val="tx2">
                  <a:lumMod val="50000"/>
                </a:schemeClr>
              </a:buCl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6864" y="2547892"/>
            <a:ext cx="39624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AFBEB-CD4D-45C5-9851-D1FF1EB5AB85}" type="datetime1">
              <a:rPr lang="en-US" smtClean="0"/>
              <a:t>9/12/2019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800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447800"/>
            <a:ext cx="3962400" cy="1097280"/>
          </a:xfrm>
        </p:spPr>
        <p:txBody>
          <a:bodyPr anchor="b"/>
          <a:lstStyle>
            <a:lvl1pPr algn="l">
              <a:defRPr sz="2600" b="1" i="0" cap="none" baseline="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9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6301232" y="1539240"/>
            <a:ext cx="4431538" cy="327279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547891"/>
            <a:ext cx="39624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B7EB-0ACD-4247-AA3F-1B0B49109B84}" type="datetime1">
              <a:rPr lang="en-US" smtClean="0"/>
              <a:t>9/12/2019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831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13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-5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1600201"/>
            <a:ext cx="10566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28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spc="60" baseline="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0" y="6356351"/>
            <a:ext cx="203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strike="noStrike" spc="60" baseline="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8254F2F0-E062-4E41-9176-AEE9734E64AC}" type="datetime1">
              <a:rPr lang="en-US" smtClean="0"/>
              <a:pPr/>
              <a:t>9/12/2019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58400" y="6356351"/>
            <a:ext cx="132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 baseline="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697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 cap="all" spc="50" baseline="0">
          <a:solidFill>
            <a:schemeClr val="tx2">
              <a:lumMod val="50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/>
        </a:buClr>
        <a:buFont typeface="Arial" pitchFamily="34" charset="0"/>
        <a:buChar char="•"/>
        <a:defRPr sz="2000" kern="1200" spc="30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/>
        </a:buClr>
        <a:buFont typeface="Arial" pitchFamily="34" charset="0"/>
        <a:buChar char="•"/>
        <a:defRPr sz="2000" kern="1200" spc="30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>
            <a:lumMod val="50000"/>
          </a:schemeClr>
        </a:buClr>
        <a:buFont typeface="Arial" pitchFamily="34" charset="0"/>
        <a:buChar char="•"/>
        <a:defRPr sz="2000" kern="1200" spc="30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/>
        </a:buClr>
        <a:buFont typeface="Arial" pitchFamily="34" charset="0"/>
        <a:buChar char="•"/>
        <a:defRPr sz="2000" kern="1200" spc="30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/>
        </a:buClr>
        <a:buFont typeface="Arial" pitchFamily="34" charset="0"/>
        <a:buChar char="•"/>
        <a:defRPr sz="2000" kern="1200" spc="30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>
            <a:lumMod val="50000"/>
          </a:schemeClr>
        </a:buClr>
        <a:buFont typeface="Arial" pitchFamily="34" charset="0"/>
        <a:buChar char="•"/>
        <a:defRPr sz="17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>
            <a:lumMod val="50000"/>
          </a:schemeClr>
        </a:buClr>
        <a:buFont typeface="Arial" pitchFamily="34" charset="0"/>
        <a:buChar char="•"/>
        <a:defRPr sz="17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>
            <a:lumMod val="50000"/>
          </a:schemeClr>
        </a:buClr>
        <a:buFont typeface="Arial" pitchFamily="34" charset="0"/>
        <a:buChar char="•"/>
        <a:defRPr sz="17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>
            <a:lumMod val="50000"/>
          </a:schemeClr>
        </a:buClr>
        <a:buFont typeface="Arial" pitchFamily="34" charset="0"/>
        <a:buChar char="•"/>
        <a:defRPr sz="17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tmhome.com/books-videos/judy-greer-tm-meditation-movie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0615" y="468259"/>
            <a:ext cx="10363200" cy="1470025"/>
          </a:xfrm>
        </p:spPr>
        <p:txBody>
          <a:bodyPr/>
          <a:lstStyle/>
          <a:p>
            <a:r>
              <a:rPr lang="en-US" sz="3600" dirty="0" smtClean="0">
                <a:solidFill>
                  <a:srgbClr val="002060"/>
                </a:solidFill>
              </a:rPr>
              <a:t>Mindfulness and meditation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>
                <a:solidFill>
                  <a:srgbClr val="0070C0"/>
                </a:solidFill>
              </a:rPr>
              <a:t>better brains, moods, and outcomes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Subtitle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524" y="2307128"/>
            <a:ext cx="7388792" cy="4156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448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2646" y="563808"/>
            <a:ext cx="10566400" cy="1143000"/>
          </a:xfrm>
        </p:spPr>
        <p:txBody>
          <a:bodyPr/>
          <a:lstStyle/>
          <a:p>
            <a:r>
              <a:rPr lang="en-US" sz="3200" dirty="0" smtClean="0"/>
              <a:t>Actress Judy Greer says, meditation “creates so much more time for you”</a:t>
            </a:r>
            <a:endParaRPr lang="en-US" sz="3200" dirty="0"/>
          </a:p>
        </p:txBody>
      </p:sp>
      <p:pic>
        <p:nvPicPr>
          <p:cNvPr id="5" name="Picture 4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08" y="4132845"/>
            <a:ext cx="1968511" cy="2361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9693" y="118331"/>
            <a:ext cx="10566400" cy="1143000"/>
          </a:xfrm>
        </p:spPr>
        <p:txBody>
          <a:bodyPr/>
          <a:lstStyle/>
          <a:p>
            <a:r>
              <a:rPr lang="en-US" dirty="0" smtClean="0"/>
              <a:t>Better brains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116014"/>
            <a:ext cx="4204675" cy="420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276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507" y="-194285"/>
            <a:ext cx="4720492" cy="1143000"/>
          </a:xfrm>
        </p:spPr>
        <p:txBody>
          <a:bodyPr/>
          <a:lstStyle/>
          <a:p>
            <a:r>
              <a:rPr lang="en-US" dirty="0" smtClean="0"/>
              <a:t>Meditating brain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17600" y="2092569"/>
            <a:ext cx="4978400" cy="4114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Hippocampus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Posterior Cingulate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Temporo Parietal Junction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Amygdala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092" y="665894"/>
            <a:ext cx="2410041" cy="17803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6523" y="1067605"/>
            <a:ext cx="1370253" cy="10249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816" y="3657599"/>
            <a:ext cx="3344984" cy="209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459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2892" y="407499"/>
            <a:ext cx="10566400" cy="1143000"/>
          </a:xfrm>
        </p:spPr>
        <p:txBody>
          <a:bodyPr/>
          <a:lstStyle/>
          <a:p>
            <a:r>
              <a:rPr lang="en-US" dirty="0" smtClean="0"/>
              <a:t>Better moods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54" y="4576058"/>
            <a:ext cx="3150577" cy="190973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534400" y="5413695"/>
            <a:ext cx="2360583" cy="369332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1">
            <a:spAutoFit/>
          </a:bodyPr>
          <a:lstStyle/>
          <a:p>
            <a:r>
              <a:rPr lang="en-US" dirty="0" smtClean="0"/>
              <a:t>PRESENT MOMENT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552" y="1875573"/>
            <a:ext cx="2024432" cy="1497790"/>
          </a:xfrm>
          <a:prstGeom prst="rect">
            <a:avLst/>
          </a:prstGeom>
        </p:spPr>
      </p:pic>
      <p:pic>
        <p:nvPicPr>
          <p:cNvPr id="11" name="Content Placeholder 10"/>
          <p:cNvPicPr>
            <a:picLocks noGrp="1" noChangeAspect="1"/>
          </p:cNvPicPr>
          <p:nvPr>
            <p:ph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2757" y="246185"/>
            <a:ext cx="1905703" cy="1905703"/>
          </a:xfrm>
        </p:spPr>
      </p:pic>
      <p:sp>
        <p:nvSpPr>
          <p:cNvPr id="12" name="TextBox 11"/>
          <p:cNvSpPr txBox="1"/>
          <p:nvPr/>
        </p:nvSpPr>
        <p:spPr>
          <a:xfrm>
            <a:off x="3087077" y="3617517"/>
            <a:ext cx="1723549" cy="369332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1">
            <a:spAutoFit/>
          </a:bodyPr>
          <a:lstStyle/>
          <a:p>
            <a:r>
              <a:rPr lang="en-US" dirty="0" smtClean="0"/>
              <a:t>ENDORPHINS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016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016" y="0"/>
            <a:ext cx="1239193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229" y="2376340"/>
            <a:ext cx="3839111" cy="210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28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5927" y="845234"/>
            <a:ext cx="4801314" cy="646331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1">
            <a:spAutoFit/>
          </a:bodyPr>
          <a:lstStyle/>
          <a:p>
            <a:r>
              <a:rPr lang="en-US" sz="3600" dirty="0" smtClean="0">
                <a:latin typeface="+mj-lt"/>
              </a:rPr>
              <a:t>BETTER OUTCOMES</a:t>
            </a:r>
            <a:endParaRPr lang="en-US" sz="3600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53310" y="1815100"/>
            <a:ext cx="10046340" cy="92333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1">
            <a:spAutoFit/>
          </a:bodyPr>
          <a:lstStyle/>
          <a:p>
            <a:r>
              <a:rPr lang="en-US" dirty="0" smtClean="0"/>
              <a:t>Students who meditate perform better in school, and handle academic stress more efficiently.</a:t>
            </a:r>
          </a:p>
          <a:p>
            <a:r>
              <a:rPr lang="en-US" dirty="0" smtClean="0"/>
              <a:t>Research shows that meditation leads to increased EQ and IQ levels, improved mental function, </a:t>
            </a:r>
          </a:p>
          <a:p>
            <a:r>
              <a:rPr lang="en-US" dirty="0" smtClean="0"/>
              <a:t>and better grades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3433" y="5052292"/>
            <a:ext cx="2708567" cy="18057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589" y="3684991"/>
            <a:ext cx="3140652" cy="1926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51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7325" y="2350912"/>
            <a:ext cx="2636427" cy="6416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15" y="5374515"/>
            <a:ext cx="2993677" cy="5737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554" y="1117455"/>
            <a:ext cx="3286241" cy="6466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281" y="3768002"/>
            <a:ext cx="4906477" cy="591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251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769" y="1"/>
            <a:ext cx="91694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141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cean design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  <a:ln>
          <a:solidFill>
            <a:schemeClr val="accent1">
              <a:lumMod val="20000"/>
              <a:lumOff val="80000"/>
            </a:schemeClr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cean design template.potx" id="{466E1E68-C1A8-4BB0-BC55-494FA3A4D8AF}" vid="{0F04AA04-35D5-4457-B275-01E58ADDD78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8DC6412-8CE7-4C8A-96E9-2669F16D17E8}">
  <ds:schemaRefs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purl.org/dc/terms/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40262f94-9f35-4ac3-9a90-690165a166b7"/>
    <ds:schemaRef ds:uri="a4f35948-e619-41b3-aa29-22878b09cfd2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ED6C63E-22D9-40FD-AF90-6F5632A4309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F195433-C13C-4992-BB9A-17B0DB253F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329</TotalTime>
  <Words>72</Words>
  <Application>Microsoft Office PowerPoint</Application>
  <PresentationFormat>Widescreen</PresentationFormat>
  <Paragraphs>20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Arial</vt:lpstr>
      <vt:lpstr>Ocean design template</vt:lpstr>
      <vt:lpstr>Mindfulness and meditation better brains, moods, and outcomes</vt:lpstr>
      <vt:lpstr>Actress Judy Greer says, meditation “creates so much more time for you”</vt:lpstr>
      <vt:lpstr>Better brains</vt:lpstr>
      <vt:lpstr>Meditating brain</vt:lpstr>
      <vt:lpstr>Better moods</vt:lpstr>
      <vt:lpstr>PowerPoint Presentation</vt:lpstr>
      <vt:lpstr>PowerPoint Presentation</vt:lpstr>
      <vt:lpstr>PowerPoint Presentation</vt:lpstr>
      <vt:lpstr>PowerPoint Presentation</vt:lpstr>
    </vt:vector>
  </TitlesOfParts>
  <Company>Canyons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Mindfulness and meditation better brains, moods, and outcomes</dc:title>
  <dc:creator>Shaw, Kevin</dc:creator>
  <cp:lastModifiedBy>Shaw, Kevin</cp:lastModifiedBy>
  <cp:revision>30</cp:revision>
  <dcterms:created xsi:type="dcterms:W3CDTF">2019-09-12T17:02:26Z</dcterms:created>
  <dcterms:modified xsi:type="dcterms:W3CDTF">2019-09-12T22:33:00Z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74065000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